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DicycleG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509270"/>
            <a:ext cx="4841875" cy="2734310"/>
          </a:xfrm>
          <a:prstGeom prst="rect">
            <a:avLst/>
          </a:prstGeom>
        </p:spPr>
      </p:pic>
      <p:pic>
        <p:nvPicPr>
          <p:cNvPr id="6" name="Picture 5" descr="new_IXI_vi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0" y="990600"/>
            <a:ext cx="6636385" cy="4291330"/>
          </a:xfrm>
          <a:prstGeom prst="rect">
            <a:avLst/>
          </a:prstGeom>
        </p:spPr>
      </p:pic>
      <p:pic>
        <p:nvPicPr>
          <p:cNvPr id="7" name="Picture 6" descr="IXIDicycle_n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" y="4041775"/>
            <a:ext cx="4599305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aliencyGAN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84175"/>
            <a:ext cx="6826885" cy="2444750"/>
          </a:xfrm>
          <a:prstGeom prst="rect">
            <a:avLst/>
          </a:prstGeom>
        </p:spPr>
      </p:pic>
      <p:pic>
        <p:nvPicPr>
          <p:cNvPr id="3" name="Picture 2" descr="SaliencyGANResults_distribu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111760"/>
            <a:ext cx="3595370" cy="2832100"/>
          </a:xfrm>
          <a:prstGeom prst="rect">
            <a:avLst/>
          </a:prstGeom>
        </p:spPr>
      </p:pic>
      <p:pic>
        <p:nvPicPr>
          <p:cNvPr id="5" name="Picture 4" descr="SaliencyGANtr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" y="3126105"/>
            <a:ext cx="3996055" cy="3214370"/>
          </a:xfrm>
          <a:prstGeom prst="rect">
            <a:avLst/>
          </a:prstGeom>
        </p:spPr>
      </p:pic>
      <p:pic>
        <p:nvPicPr>
          <p:cNvPr id="8" name="Picture 7" descr="SaliencyGANvi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95" y="3126105"/>
            <a:ext cx="6656070" cy="3691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metho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130" y="264160"/>
            <a:ext cx="5669280" cy="2959735"/>
          </a:xfrm>
          <a:prstGeom prst="rect">
            <a:avLst/>
          </a:prstGeom>
        </p:spPr>
      </p:pic>
      <p:pic>
        <p:nvPicPr>
          <p:cNvPr id="7" name="Picture 6" descr="vis_b"/>
          <p:cNvPicPr>
            <a:picLocks noChangeAspect="1"/>
          </p:cNvPicPr>
          <p:nvPr/>
        </p:nvPicPr>
        <p:blipFill>
          <a:blip r:embed="rId2"/>
          <a:srcRect t="32377" b="32853"/>
          <a:stretch>
            <a:fillRect/>
          </a:stretch>
        </p:blipFill>
        <p:spPr>
          <a:xfrm>
            <a:off x="6322695" y="53340"/>
            <a:ext cx="5876925" cy="2066290"/>
          </a:xfrm>
          <a:prstGeom prst="rect">
            <a:avLst/>
          </a:prstGeom>
        </p:spPr>
      </p:pic>
      <p:pic>
        <p:nvPicPr>
          <p:cNvPr id="9" name="Picture 8" descr="vis_b"/>
          <p:cNvPicPr>
            <a:picLocks noChangeAspect="1"/>
          </p:cNvPicPr>
          <p:nvPr/>
        </p:nvPicPr>
        <p:blipFill>
          <a:blip r:embed="rId2"/>
          <a:srcRect t="65720"/>
          <a:stretch>
            <a:fillRect/>
          </a:stretch>
        </p:blipFill>
        <p:spPr>
          <a:xfrm>
            <a:off x="6325870" y="4798060"/>
            <a:ext cx="5724525" cy="1984375"/>
          </a:xfrm>
          <a:prstGeom prst="rect">
            <a:avLst/>
          </a:prstGeom>
        </p:spPr>
      </p:pic>
      <p:pic>
        <p:nvPicPr>
          <p:cNvPr id="10" name="Picture 9" descr="mr-tc3-seg-pan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2226310"/>
            <a:ext cx="5708015" cy="2405380"/>
          </a:xfrm>
          <a:prstGeom prst="rect">
            <a:avLst/>
          </a:prstGeom>
        </p:spPr>
      </p:pic>
      <p:pic>
        <p:nvPicPr>
          <p:cNvPr id="11" name="Picture 10" descr="normal_Bez_tytu_u"/>
          <p:cNvPicPr>
            <a:picLocks noChangeAspect="1"/>
          </p:cNvPicPr>
          <p:nvPr/>
        </p:nvPicPr>
        <p:blipFill>
          <a:blip r:embed="rId4"/>
          <a:srcRect l="12482" r="19064" b="52812"/>
          <a:stretch>
            <a:fillRect/>
          </a:stretch>
        </p:blipFill>
        <p:spPr>
          <a:xfrm>
            <a:off x="1358265" y="3378200"/>
            <a:ext cx="3521075" cy="1564005"/>
          </a:xfrm>
          <a:prstGeom prst="rect">
            <a:avLst/>
          </a:prstGeom>
        </p:spPr>
      </p:pic>
      <p:pic>
        <p:nvPicPr>
          <p:cNvPr id="12" name="Picture 11" descr="normal_Bez_tytu_u"/>
          <p:cNvPicPr>
            <a:picLocks noChangeAspect="1"/>
          </p:cNvPicPr>
          <p:nvPr/>
        </p:nvPicPr>
        <p:blipFill>
          <a:blip r:embed="rId4"/>
          <a:srcRect l="12482" t="55378" r="19064"/>
          <a:stretch>
            <a:fillRect/>
          </a:stretch>
        </p:blipFill>
        <p:spPr>
          <a:xfrm>
            <a:off x="1336040" y="5142230"/>
            <a:ext cx="3564890" cy="1640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FireAr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585" y="412750"/>
            <a:ext cx="4749165" cy="2649220"/>
          </a:xfrm>
          <a:prstGeom prst="rect">
            <a:avLst/>
          </a:prstGeom>
        </p:spPr>
      </p:pic>
      <p:pic>
        <p:nvPicPr>
          <p:cNvPr id="3" name="Picture 2" descr="ACDCR"/>
          <p:cNvPicPr>
            <a:picLocks noChangeAspect="1"/>
          </p:cNvPicPr>
          <p:nvPr/>
        </p:nvPicPr>
        <p:blipFill>
          <a:blip r:embed="rId2"/>
          <a:srcRect t="19434"/>
          <a:stretch>
            <a:fillRect/>
          </a:stretch>
        </p:blipFill>
        <p:spPr>
          <a:xfrm>
            <a:off x="6738620" y="744855"/>
            <a:ext cx="4954270" cy="1192530"/>
          </a:xfrm>
          <a:prstGeom prst="rect">
            <a:avLst/>
          </a:prstGeom>
        </p:spPr>
      </p:pic>
      <p:pic>
        <p:nvPicPr>
          <p:cNvPr id="5" name="Picture 4" descr="tempResultsw"/>
          <p:cNvPicPr>
            <a:picLocks noChangeAspect="1"/>
          </p:cNvPicPr>
          <p:nvPr/>
        </p:nvPicPr>
        <p:blipFill>
          <a:blip r:embed="rId3"/>
          <a:srcRect t="21512"/>
          <a:stretch>
            <a:fillRect/>
          </a:stretch>
        </p:blipFill>
        <p:spPr>
          <a:xfrm>
            <a:off x="1167130" y="4427220"/>
            <a:ext cx="10058400" cy="1911350"/>
          </a:xfrm>
          <a:prstGeom prst="rect">
            <a:avLst/>
          </a:prstGeom>
        </p:spPr>
      </p:pic>
      <p:pic>
        <p:nvPicPr>
          <p:cNvPr id="6" name="Picture 5" descr="Picture1"/>
          <p:cNvPicPr>
            <a:picLocks noChangeAspect="1"/>
          </p:cNvPicPr>
          <p:nvPr/>
        </p:nvPicPr>
        <p:blipFill>
          <a:blip r:embed="rId4"/>
          <a:srcRect t="22333"/>
          <a:stretch>
            <a:fillRect/>
          </a:stretch>
        </p:blipFill>
        <p:spPr>
          <a:xfrm>
            <a:off x="4744720" y="2489200"/>
            <a:ext cx="7299325" cy="1488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37160"/>
            <a:ext cx="3698875" cy="2769870"/>
          </a:xfrm>
          <a:prstGeom prst="rect">
            <a:avLst/>
          </a:prstGeom>
        </p:spPr>
      </p:pic>
      <p:pic>
        <p:nvPicPr>
          <p:cNvPr id="7" name="Picture 6" descr="Screenshot_2019-05-16_17-45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02565"/>
            <a:ext cx="6816725" cy="5156200"/>
          </a:xfrm>
          <a:prstGeom prst="rect">
            <a:avLst/>
          </a:prstGeom>
        </p:spPr>
      </p:pic>
      <p:pic>
        <p:nvPicPr>
          <p:cNvPr id="8" name="Picture 7" descr="Screenshot_2019-05-16_17-46-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3449320"/>
            <a:ext cx="7233920" cy="2925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creenshot_2019-05-16_18-12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9540" y="3401060"/>
            <a:ext cx="3870960" cy="2311400"/>
          </a:xfrm>
          <a:prstGeom prst="rect">
            <a:avLst/>
          </a:prstGeom>
        </p:spPr>
      </p:pic>
      <p:pic>
        <p:nvPicPr>
          <p:cNvPr id="3" name="Picture 2" descr="Screenshot_2019-05-16_18-12-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0" y="966470"/>
            <a:ext cx="3810000" cy="2286000"/>
          </a:xfrm>
          <a:prstGeom prst="rect">
            <a:avLst/>
          </a:prstGeom>
        </p:spPr>
      </p:pic>
      <p:pic>
        <p:nvPicPr>
          <p:cNvPr id="5" name="Picture 4" descr="Screenshot_2019-05-16_18-12-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966470"/>
            <a:ext cx="4262120" cy="4683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SimSun</vt:lpstr>
      <vt:lpstr>Wingdings</vt:lpstr>
      <vt:lpstr>微软雅黑</vt:lpstr>
      <vt:lpstr>AR PL UKai CN</vt:lpstr>
      <vt:lpstr>Arial Unicode MS</vt:lpstr>
      <vt:lpstr>SimSun</vt:lpstr>
      <vt:lpstr>Abandoned Bitplane</vt:lpstr>
      <vt:lpstr>SimSun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wps</dc:creator>
  <cp:lastModifiedBy>cwang</cp:lastModifiedBy>
  <cp:revision>23</cp:revision>
  <dcterms:created xsi:type="dcterms:W3CDTF">2019-05-16T17:56:46Z</dcterms:created>
  <dcterms:modified xsi:type="dcterms:W3CDTF">2019-05-16T17:56:46Z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